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22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51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1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83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2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5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15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14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83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7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48B1-60AD-4EBB-8C21-4597431BBCD8}" type="datetimeFigureOut">
              <a:rPr lang="it-IT" smtClean="0"/>
              <a:t>13/02/2019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42C8-27D8-49D5-99CD-D8CC007078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2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6421" y="1823820"/>
            <a:ext cx="9144000" cy="2387600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8800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agara Engraved" panose="04020502070703030202" pitchFamily="82" charset="0"/>
              </a:rPr>
              <a:t>THIS OLD HAMMER</a:t>
            </a:r>
            <a:endParaRPr lang="it-IT" sz="8800" dirty="0">
              <a:ln w="0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agara Engraved" panose="040205020707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52187" y="3819012"/>
            <a:ext cx="4647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hammer</a:t>
            </a:r>
            <a:r>
              <a:rPr lang="it-IT" dirty="0"/>
              <a:t> </a:t>
            </a:r>
            <a:r>
              <a:rPr lang="it-IT" dirty="0" err="1"/>
              <a:t>killed</a:t>
            </a:r>
            <a:r>
              <a:rPr lang="it-IT" dirty="0"/>
              <a:t> John Henry</a:t>
            </a:r>
            <a:br>
              <a:rPr lang="it-IT" dirty="0"/>
            </a:b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won't</a:t>
            </a:r>
            <a:r>
              <a:rPr lang="it-IT" dirty="0"/>
              <a:t> </a:t>
            </a:r>
            <a:r>
              <a:rPr lang="it-IT" dirty="0" err="1"/>
              <a:t>kill</a:t>
            </a:r>
            <a:r>
              <a:rPr lang="it-IT" dirty="0"/>
              <a:t> me, Lord</a:t>
            </a:r>
            <a:br>
              <a:rPr lang="it-IT" dirty="0"/>
            </a:br>
            <a:r>
              <a:rPr lang="it-IT" dirty="0"/>
              <a:t>No,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won't</a:t>
            </a:r>
            <a:r>
              <a:rPr lang="it-IT" dirty="0"/>
              <a:t> </a:t>
            </a:r>
            <a:r>
              <a:rPr lang="it-IT" dirty="0" err="1"/>
              <a:t>kill</a:t>
            </a:r>
            <a:r>
              <a:rPr lang="it-IT" dirty="0"/>
              <a:t> me</a:t>
            </a:r>
          </a:p>
          <a:p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old</a:t>
            </a:r>
            <a:r>
              <a:rPr lang="it-IT" dirty="0"/>
              <a:t> </a:t>
            </a:r>
            <a:r>
              <a:rPr lang="it-IT" dirty="0" err="1"/>
              <a:t>hammer</a:t>
            </a:r>
            <a:r>
              <a:rPr lang="it-IT" dirty="0"/>
              <a:t> </a:t>
            </a:r>
            <a:r>
              <a:rPr lang="it-IT" dirty="0" err="1" smtClean="0"/>
              <a:t>shines</a:t>
            </a:r>
            <a:r>
              <a:rPr lang="it-IT" dirty="0" smtClean="0"/>
              <a:t> 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smtClean="0"/>
              <a:t>silver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hammer</a:t>
            </a:r>
            <a:r>
              <a:rPr lang="it-IT" dirty="0" smtClean="0"/>
              <a:t> </a:t>
            </a:r>
            <a:r>
              <a:rPr lang="it-IT" dirty="0" err="1" smtClean="0"/>
              <a:t>shines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silver 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hammer</a:t>
            </a:r>
            <a:r>
              <a:rPr lang="it-IT" dirty="0" smtClean="0"/>
              <a:t> </a:t>
            </a:r>
            <a:r>
              <a:rPr lang="it-IT" dirty="0" err="1" smtClean="0"/>
              <a:t>shines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silver 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hammer</a:t>
            </a:r>
            <a:r>
              <a:rPr lang="it-IT" dirty="0" smtClean="0"/>
              <a:t> </a:t>
            </a:r>
            <a:r>
              <a:rPr lang="it-IT" dirty="0" err="1" smtClean="0"/>
              <a:t>rings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gold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01217" y="4096011"/>
            <a:ext cx="5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vecchio martello ha ucciso </a:t>
            </a:r>
            <a:r>
              <a:rPr lang="it-IT" dirty="0"/>
              <a:t>J</a:t>
            </a:r>
            <a:r>
              <a:rPr lang="it-IT" dirty="0" smtClean="0"/>
              <a:t>ohn </a:t>
            </a:r>
            <a:r>
              <a:rPr lang="it-IT" dirty="0" smtClean="0"/>
              <a:t>Henry</a:t>
            </a:r>
          </a:p>
          <a:p>
            <a:r>
              <a:rPr lang="it-IT" dirty="0" smtClean="0"/>
              <a:t>Ma lui non mi ucciderà, Signore </a:t>
            </a:r>
          </a:p>
          <a:p>
            <a:r>
              <a:rPr lang="it-IT" dirty="0" smtClean="0"/>
              <a:t>No, lui non mi ucciderà</a:t>
            </a:r>
          </a:p>
          <a:p>
            <a:r>
              <a:rPr lang="it-IT" dirty="0" smtClean="0"/>
              <a:t>Questo vecchio martello brilla come l’argento</a:t>
            </a:r>
          </a:p>
          <a:p>
            <a:r>
              <a:rPr lang="it-IT" dirty="0" smtClean="0"/>
              <a:t>Questo </a:t>
            </a:r>
            <a:r>
              <a:rPr lang="it-IT" dirty="0" smtClean="0"/>
              <a:t>vecchio </a:t>
            </a:r>
            <a:r>
              <a:rPr lang="it-IT" dirty="0" smtClean="0"/>
              <a:t>martello brilla come l’argento</a:t>
            </a:r>
          </a:p>
          <a:p>
            <a:r>
              <a:rPr lang="it-IT" dirty="0" smtClean="0"/>
              <a:t>Ma questo vecchio martello suona come </a:t>
            </a:r>
            <a:r>
              <a:rPr lang="it-IT" dirty="0" smtClean="0"/>
              <a:t>l’oro.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45753" y="862963"/>
            <a:ext cx="27993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LYRICS</a:t>
            </a:r>
            <a:endParaRPr lang="it-IT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1" y="862963"/>
            <a:ext cx="3795157" cy="253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his Old Hammer ly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0921" y="5822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98" y="1642892"/>
            <a:ext cx="4080613" cy="40806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3076" y="2314324"/>
            <a:ext cx="72776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leggenda </a:t>
            </a:r>
            <a:r>
              <a:rPr lang="it-IT" sz="2000" dirty="0" smtClean="0"/>
              <a:t>narra</a:t>
            </a:r>
            <a:r>
              <a:rPr lang="it-IT" sz="2000" dirty="0" smtClean="0"/>
              <a:t> </a:t>
            </a:r>
            <a:r>
              <a:rPr lang="it-IT" sz="2000" dirty="0"/>
              <a:t>che Henry, con la sua pesantissima mazza con cui produceva nella ‎roccia i fori per le cariche di dinamite, </a:t>
            </a:r>
            <a:r>
              <a:rPr lang="it-IT" sz="2000" dirty="0" smtClean="0"/>
              <a:t>si sia dimostrato più forte ed efficiente</a:t>
            </a:r>
            <a:r>
              <a:rPr lang="it-IT" sz="2000" dirty="0" smtClean="0"/>
              <a:t> </a:t>
            </a:r>
            <a:r>
              <a:rPr lang="it-IT" sz="2000" dirty="0" smtClean="0"/>
              <a:t>della </a:t>
            </a:r>
            <a:r>
              <a:rPr lang="it-IT" sz="2000" dirty="0"/>
              <a:t>potente perforatrice ‎</a:t>
            </a:r>
            <a:r>
              <a:rPr lang="it-IT" sz="2000" dirty="0" smtClean="0"/>
              <a:t>meccanica. Morì in seguito per le fatiche sopportate. </a:t>
            </a:r>
          </a:p>
          <a:p>
            <a:endParaRPr lang="it-IT" sz="2000" dirty="0" smtClean="0"/>
          </a:p>
          <a:p>
            <a:r>
              <a:rPr lang="it-IT" sz="2000" dirty="0" smtClean="0"/>
              <a:t>Egli ha però </a:t>
            </a:r>
            <a:r>
              <a:rPr lang="it-IT" sz="2000" dirty="0" smtClean="0"/>
              <a:t>salvato </a:t>
            </a:r>
            <a:r>
              <a:rPr lang="it-IT" sz="2000" dirty="0" smtClean="0"/>
              <a:t>il </a:t>
            </a:r>
            <a:r>
              <a:rPr lang="it-IT" sz="2000" dirty="0"/>
              <a:t>posto di lavoro dei ‎propri compagni che sarebbero stati </a:t>
            </a:r>
            <a:r>
              <a:rPr lang="it-IT" sz="2000" dirty="0" smtClean="0"/>
              <a:t>cacciati e sostituiti dalle </a:t>
            </a:r>
            <a:r>
              <a:rPr lang="it-IT" sz="2000" dirty="0"/>
              <a:t>macchine.</a:t>
            </a:r>
            <a:r>
              <a:rPr lang="it-IT" sz="2000" dirty="0" smtClean="0"/>
              <a:t>‎ </a:t>
            </a:r>
          </a:p>
          <a:p>
            <a:r>
              <a:rPr lang="it-IT" sz="2000" dirty="0" smtClean="0"/>
              <a:t> </a:t>
            </a:r>
          </a:p>
          <a:p>
            <a:r>
              <a:rPr lang="it-IT" sz="2000" dirty="0" smtClean="0"/>
              <a:t>John </a:t>
            </a:r>
            <a:r>
              <a:rPr lang="it-IT" sz="2000" dirty="0"/>
              <a:t>Henry divenne </a:t>
            </a:r>
            <a:r>
              <a:rPr lang="it-IT" sz="2000" dirty="0" smtClean="0"/>
              <a:t>un </a:t>
            </a:r>
            <a:r>
              <a:rPr lang="it-IT" sz="2000" dirty="0"/>
              <a:t>simbolo per i movimenti dei lavoratori </a:t>
            </a:r>
            <a:r>
              <a:rPr lang="it-IT" sz="2000" dirty="0" smtClean="0"/>
              <a:t>e della lotta per </a:t>
            </a:r>
            <a:r>
              <a:rPr lang="it-IT" sz="2000" dirty="0" smtClean="0"/>
              <a:t>i </a:t>
            </a:r>
            <a:r>
              <a:rPr lang="it-IT" sz="2000" dirty="0"/>
              <a:t>‎diritti civili, </a:t>
            </a:r>
            <a:r>
              <a:rPr lang="it-IT" sz="2000" dirty="0" smtClean="0"/>
              <a:t>nonché simbolo di orgoglio nero </a:t>
            </a:r>
            <a:r>
              <a:rPr lang="it-IT" sz="2000" dirty="0"/>
              <a:t>e di solidarietà.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65128" y="811895"/>
            <a:ext cx="5924811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it-IT" sz="4800" dirty="0" smtClean="0"/>
              <a:t>CHI ERA JOHN HENRY ?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88575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152</Words>
  <Application>Microsoft Office PowerPoint</Application>
  <PresentationFormat>Widescreen</PresentationFormat>
  <Paragraphs>19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Niagara Engraved</vt:lpstr>
      <vt:lpstr>Tema di Office</vt:lpstr>
      <vt:lpstr>THIS OLD HAMMER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OLD HAMMER</dc:title>
  <dc:creator>Utente Windows</dc:creator>
  <cp:lastModifiedBy>bofr2003@libero.it</cp:lastModifiedBy>
  <cp:revision>14</cp:revision>
  <dcterms:created xsi:type="dcterms:W3CDTF">2018-12-12T09:29:05Z</dcterms:created>
  <dcterms:modified xsi:type="dcterms:W3CDTF">2019-02-13T19:28:05Z</dcterms:modified>
</cp:coreProperties>
</file>